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797675" cy="9926638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>
        <p:scale>
          <a:sx n="110" d="100"/>
          <a:sy n="110" d="100"/>
        </p:scale>
        <p:origin x="-2478" y="-1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26.03.2015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339731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26.03.2015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601591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26.03.2015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15207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26.03.2015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159914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26.03.2015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936922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26.03.2015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665264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26.03.2015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904064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26.03.2015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64225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26.03.2015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43463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26.03.2015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926016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26.03.2015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465580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E6A512-E3C9-41FC-957B-4D9BC3D884D4}" type="datetimeFigureOut">
              <a:rPr lang="de-DE" smtClean="0"/>
              <a:t>26.03.2015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20451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2827190" y="828001"/>
            <a:ext cx="34612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Rat anti-mouse CD105 #MJ7/18</a:t>
            </a:r>
          </a:p>
        </p:txBody>
      </p:sp>
      <p:sp>
        <p:nvSpPr>
          <p:cNvPr id="11" name="Line 5"/>
          <p:cNvSpPr>
            <a:spLocks noChangeShapeType="1"/>
          </p:cNvSpPr>
          <p:nvPr/>
        </p:nvSpPr>
        <p:spPr bwMode="auto">
          <a:xfrm>
            <a:off x="414339" y="790575"/>
            <a:ext cx="8305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de-DE"/>
          </a:p>
        </p:txBody>
      </p:sp>
      <p:pic>
        <p:nvPicPr>
          <p:cNvPr id="12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1339" y="104775"/>
            <a:ext cx="4826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 Box 7"/>
          <p:cNvSpPr txBox="1">
            <a:spLocks noChangeArrowheads="1"/>
          </p:cNvSpPr>
          <p:nvPr/>
        </p:nvSpPr>
        <p:spPr bwMode="auto">
          <a:xfrm>
            <a:off x="333376" y="485775"/>
            <a:ext cx="15192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sz="1400" b="1" dirty="0" smtClean="0">
                <a:latin typeface="Times New Roman" pitchFamily="18" charset="0"/>
              </a:rPr>
              <a:t>ReliaTech </a:t>
            </a:r>
            <a:r>
              <a:rPr lang="de-DE" sz="1400" b="1" dirty="0">
                <a:latin typeface="Times New Roman" pitchFamily="18" charset="0"/>
              </a:rPr>
              <a:t>GmbH</a:t>
            </a:r>
          </a:p>
        </p:txBody>
      </p:sp>
      <p:sp>
        <p:nvSpPr>
          <p:cNvPr id="15" name="Text Box 10"/>
          <p:cNvSpPr txBox="1">
            <a:spLocks noChangeArrowheads="1"/>
          </p:cNvSpPr>
          <p:nvPr/>
        </p:nvSpPr>
        <p:spPr bwMode="auto">
          <a:xfrm>
            <a:off x="274638" y="6454775"/>
            <a:ext cx="2547938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sz="1000" b="1" dirty="0">
                <a:latin typeface="Times New Roman" pitchFamily="18" charset="0"/>
              </a:rPr>
              <a:t>http://www.reliatech.de / info@reliatech.de</a:t>
            </a:r>
          </a:p>
        </p:txBody>
      </p:sp>
      <p:sp>
        <p:nvSpPr>
          <p:cNvPr id="4" name="Rechteck 3"/>
          <p:cNvSpPr/>
          <p:nvPr/>
        </p:nvSpPr>
        <p:spPr>
          <a:xfrm>
            <a:off x="333376" y="5590981"/>
            <a:ext cx="8305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Immunofluorescence staining of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CD105 in mouse primary endothelial cells (</a:t>
            </a:r>
            <a:r>
              <a:rPr lang="en-US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SnoMec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with monoclonal rat anti-mouse CD105 #MJ7/18 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[Cat# 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103-M60]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(upper panel).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Control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goat anti-rat ALEXA Flour 488 [</a:t>
            </a:r>
            <a:r>
              <a:rPr lang="en-US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Dianova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] (lower panel).</a:t>
            </a:r>
          </a:p>
          <a:p>
            <a:pPr algn="just"/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IF_mEC1407-01; 103-M60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(5µg/ml) 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400X]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1" name="Textfeld 90"/>
          <p:cNvSpPr txBox="1"/>
          <p:nvPr/>
        </p:nvSpPr>
        <p:spPr>
          <a:xfrm>
            <a:off x="1907704" y="3165968"/>
            <a:ext cx="121058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rat anti-mouse CD105</a:t>
            </a:r>
            <a:endParaRPr lang="de-DE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2" name="Textfeld 91"/>
          <p:cNvSpPr txBox="1"/>
          <p:nvPr/>
        </p:nvSpPr>
        <p:spPr>
          <a:xfrm>
            <a:off x="4651444" y="3165968"/>
            <a:ext cx="121058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rat anti-mouse CD105</a:t>
            </a:r>
            <a:endParaRPr lang="de-DE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4" name="Textfeld 93"/>
          <p:cNvSpPr txBox="1"/>
          <p:nvPr/>
        </p:nvSpPr>
        <p:spPr>
          <a:xfrm>
            <a:off x="3195918" y="5222000"/>
            <a:ext cx="266611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Control (</a:t>
            </a:r>
            <a:r>
              <a:rPr lang="de-DE" sz="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goat</a:t>
            </a:r>
            <a:r>
              <a:rPr lang="de-DE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anti-rat </a:t>
            </a:r>
            <a:r>
              <a:rPr lang="de-DE" sz="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IgG</a:t>
            </a:r>
            <a:r>
              <a:rPr lang="de-DE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ALEXA </a:t>
            </a:r>
            <a:r>
              <a:rPr lang="de-DE" sz="9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Flour</a:t>
            </a:r>
            <a:r>
              <a:rPr lang="de-DE" sz="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488; 1:400) </a:t>
            </a:r>
            <a:endParaRPr lang="de-DE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5" name="Grafik 9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1340768"/>
            <a:ext cx="2440634" cy="1825200"/>
          </a:xfrm>
          <a:prstGeom prst="rect">
            <a:avLst/>
          </a:prstGeom>
        </p:spPr>
      </p:pic>
      <p:pic>
        <p:nvPicPr>
          <p:cNvPr id="96" name="Grafik 9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1444" y="1340768"/>
            <a:ext cx="2440634" cy="1825200"/>
          </a:xfrm>
          <a:prstGeom prst="rect">
            <a:avLst/>
          </a:prstGeom>
        </p:spPr>
      </p:pic>
      <p:pic>
        <p:nvPicPr>
          <p:cNvPr id="97" name="Grafik 9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3396800"/>
            <a:ext cx="2440634" cy="1825200"/>
          </a:xfrm>
          <a:prstGeom prst="rect">
            <a:avLst/>
          </a:prstGeom>
        </p:spPr>
      </p:pic>
      <p:pic>
        <p:nvPicPr>
          <p:cNvPr id="98" name="Grafik 9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1444" y="3396800"/>
            <a:ext cx="2440634" cy="182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1198258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80</Words>
  <Application>Microsoft Office PowerPoint</Application>
  <PresentationFormat>Bildschirmpräsentation (4:3)</PresentationFormat>
  <Paragraphs>8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87</cp:revision>
  <cp:lastPrinted>2014-07-08T13:54:51Z</cp:lastPrinted>
  <dcterms:created xsi:type="dcterms:W3CDTF">2014-01-30T08:05:57Z</dcterms:created>
  <dcterms:modified xsi:type="dcterms:W3CDTF">2015-03-26T08:26:00Z</dcterms:modified>
</cp:coreProperties>
</file>